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5274" autoAdjust="0"/>
  </p:normalViewPr>
  <p:slideViewPr>
    <p:cSldViewPr>
      <p:cViewPr varScale="1">
        <p:scale>
          <a:sx n="44" d="100"/>
          <a:sy n="44" d="100"/>
        </p:scale>
        <p:origin x="36" y="68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2/1/2017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2/1/2017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12" y="152400"/>
            <a:ext cx="11430000" cy="1066800"/>
          </a:xfrm>
        </p:spPr>
        <p:txBody>
          <a:bodyPr/>
          <a:lstStyle/>
          <a:p>
            <a:pPr algn="ctr"/>
            <a:r>
              <a:rPr lang="en-US" sz="7200" dirty="0" smtClean="0">
                <a:latin typeface="1942 report" pitchFamily="1" charset="0"/>
              </a:rPr>
              <a:t>Chinese Cinderella </a:t>
            </a:r>
            <a:endParaRPr lang="en-US" sz="7200" dirty="0">
              <a:latin typeface="1942 report" pitchFamily="1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412" y="1524000"/>
            <a:ext cx="11277600" cy="472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Answer the following prompts in your Writer’s Notebook:</a:t>
            </a:r>
            <a:r>
              <a:rPr lang="en-US" dirty="0" smtClean="0">
                <a:latin typeface="Century Gothic" panose="020B0502020202020204" pitchFamily="34" charset="0"/>
              </a:rPr>
              <a:t/>
            </a:r>
            <a:br>
              <a:rPr lang="en-US" dirty="0" smtClean="0">
                <a:latin typeface="Century Gothic" panose="020B0502020202020204" pitchFamily="34" charset="0"/>
              </a:rPr>
            </a:br>
            <a:r>
              <a:rPr lang="en-US" dirty="0" smtClean="0">
                <a:latin typeface="Century Gothic" panose="020B0502020202020204" pitchFamily="34" charset="0"/>
              </a:rPr>
              <a:t/>
            </a:r>
            <a:br>
              <a:rPr lang="en-US" dirty="0" smtClean="0">
                <a:latin typeface="Century Gothic" panose="020B0502020202020204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Are rules always fair? Provide examples to back up your opinion.</a:t>
            </a:r>
          </a:p>
          <a:p>
            <a:endParaRPr 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Do adults and children read for different reasons? Expand on your answer to support your thoughts.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Lastly, what do you believe you were meant to do or be in this life? What makes you think this is true, and how do you </a:t>
            </a:r>
            <a:r>
              <a:rPr lang="en-US" smtClean="0">
                <a:solidFill>
                  <a:srgbClr val="FFFF00"/>
                </a:solidFill>
                <a:latin typeface="Century Gothic" panose="020B0502020202020204" pitchFamily="34" charset="0"/>
              </a:rPr>
              <a:t>plan pursue to </a:t>
            </a:r>
            <a:r>
              <a:rPr lang="en-US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that purpose?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pPr algn="ctr"/>
            <a:endParaRPr lang="en-US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Done? You’ll be reading the dedication page, the author’s notes, and chapters 1-2 today for class tomorrow. If you don’t finish, it’s homework. 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11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1942 report</vt:lpstr>
      <vt:lpstr>Arial</vt:lpstr>
      <vt:lpstr>Century Gothic</vt:lpstr>
      <vt:lpstr>Consolas</vt:lpstr>
      <vt:lpstr>Corbel</vt:lpstr>
      <vt:lpstr>Chalkboard 16x9</vt:lpstr>
      <vt:lpstr>Chinese Cinderella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2017-02-01T17:48:49Z</dcterms:created>
  <dcterms:modified xsi:type="dcterms:W3CDTF">2017-02-02T15:55:48Z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